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64" r:id="rId5"/>
    <p:sldId id="266" r:id="rId6"/>
    <p:sldId id="267" r:id="rId7"/>
    <p:sldId id="268" r:id="rId8"/>
    <p:sldId id="270" r:id="rId9"/>
    <p:sldId id="271" r:id="rId10"/>
    <p:sldId id="272" r:id="rId11"/>
    <p:sldId id="262" r:id="rId12"/>
    <p:sldId id="26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DDAD6A-A0CD-4DCB-A906-68C0E9660B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CB153-ED3B-4D89-A072-531F4E85530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Instructions for teachers:  copy and paste the notes from slide 4 to use when matching the pictures to the notes in slides 2 and 3.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A31D1-0121-49E9-8AB5-B0306822A6D5}" type="slidenum">
              <a:rPr lang="en-US"/>
              <a:pPr/>
              <a:t>10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16419-1EB9-40DC-ADF1-493C50D340A2}" type="slidenum">
              <a:rPr lang="en-US"/>
              <a:pPr/>
              <a:t>11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A31D1-0121-49E9-8AB5-B0306822A6D5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BBF1B-B3C9-4E11-8328-6190983B4ED8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16419-1EB9-40DC-ADF1-493C50D340A2}" type="slidenum">
              <a:rPr lang="en-US"/>
              <a:pPr/>
              <a:t>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BBF1B-B3C9-4E11-8328-6190983B4ED8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A31D1-0121-49E9-8AB5-B0306822A6D5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16419-1EB9-40DC-ADF1-493C50D340A2}" type="slidenum">
              <a:rPr lang="en-US"/>
              <a:pPr/>
              <a:t>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A31D1-0121-49E9-8AB5-B0306822A6D5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A31D1-0121-49E9-8AB5-B0306822A6D5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16419-1EB9-40DC-ADF1-493C50D340A2}" type="slidenum">
              <a:rPr lang="en-US"/>
              <a:pPr/>
              <a:t>9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D10F0-F222-4ABF-AE4F-14C81B08CC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F1732-EB7C-4BAB-811B-DB8A8EB87A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FC20E-1802-4B22-B0AE-A9F4D43148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94543-7C1F-464C-8BD9-C0EBEE461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1667E-7264-4064-9FDA-CCD21C3C8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B351D-27B7-44A8-987A-CFE9B13BE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1B67A-38F1-4A88-BD49-169EE3E37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F5D6C-1B04-4090-9A89-07F472ABD8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6E863-0696-44F9-9AB9-20F0127C8A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6E6C6-EBB4-421A-9C64-45BBE9F1EB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C9EA9-1181-4DF2-9913-6E7F26E17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95350E-002A-4C19-B32B-C772486670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5.wmf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6.jpeg"/><Relationship Id="rId5" Type="http://schemas.openxmlformats.org/officeDocument/2006/relationships/image" Target="../media/image12.wmf"/><Relationship Id="rId10" Type="http://schemas.openxmlformats.org/officeDocument/2006/relationships/image" Target="../media/image10.jpeg"/><Relationship Id="rId4" Type="http://schemas.openxmlformats.org/officeDocument/2006/relationships/image" Target="../media/image11.png"/><Relationship Id="rId9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7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wmf"/><Relationship Id="rId10" Type="http://schemas.openxmlformats.org/officeDocument/2006/relationships/image" Target="../media/image10.jpeg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1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10" Type="http://schemas.openxmlformats.org/officeDocument/2006/relationships/image" Target="../media/image14.jpeg"/><Relationship Id="rId4" Type="http://schemas.openxmlformats.org/officeDocument/2006/relationships/image" Target="../media/image12.wmf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4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sz="6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October Rhythms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76600" y="4114800"/>
            <a:ext cx="5638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 smtClean="0">
                <a:solidFill>
                  <a:srgbClr val="FFFF00"/>
                </a:solidFill>
              </a:rPr>
              <a:t>Powerpoint By Tracy King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 smtClean="0">
                <a:solidFill>
                  <a:srgbClr val="FFFF00"/>
                </a:solidFill>
              </a:rPr>
              <a:t>Edited By Heather Schneider</a:t>
            </a:r>
            <a:endParaRPr lang="en-US" sz="2000" b="1" dirty="0">
              <a:solidFill>
                <a:srgbClr val="FFFF00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000" b="1" dirty="0">
              <a:solidFill>
                <a:srgbClr val="FFFF00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Say the pictures in order.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Clap the pictures. How many syllables?  How many claps?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Match the pictures to the notes.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Clap and say the notes (</a:t>
            </a:r>
            <a:r>
              <a:rPr lang="en-US" sz="2000" dirty="0" err="1">
                <a:solidFill>
                  <a:schemeClr val="bg1"/>
                </a:solidFill>
              </a:rPr>
              <a:t>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titi</a:t>
            </a:r>
            <a:r>
              <a:rPr lang="en-US" sz="2000" dirty="0">
                <a:solidFill>
                  <a:schemeClr val="bg1"/>
                </a:solidFill>
              </a:rPr>
              <a:t>, etc…)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152400" y="304800"/>
            <a:ext cx="8686800" cy="617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5843" name="Picture 3" descr="MCj041030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1632129" cy="1676400"/>
          </a:xfrm>
          <a:prstGeom prst="rect">
            <a:avLst/>
          </a:prstGeom>
          <a:noFill/>
        </p:spPr>
      </p:pic>
      <p:pic>
        <p:nvPicPr>
          <p:cNvPr id="35845" name="Picture 5" descr="MCj043632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609600"/>
            <a:ext cx="1714500" cy="1714500"/>
          </a:xfrm>
          <a:prstGeom prst="rect">
            <a:avLst/>
          </a:prstGeom>
          <a:noFill/>
        </p:spPr>
      </p:pic>
      <p:pic>
        <p:nvPicPr>
          <p:cNvPr id="35848" name="Picture 8" descr="MCSO02952_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381000"/>
            <a:ext cx="1243013" cy="1773238"/>
          </a:xfrm>
          <a:prstGeom prst="rect">
            <a:avLst/>
          </a:prstGeom>
          <a:noFill/>
        </p:spPr>
      </p:pic>
      <p:pic>
        <p:nvPicPr>
          <p:cNvPr id="35849" name="Picture 9" descr="MCj0434823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533400"/>
            <a:ext cx="1524000" cy="1524000"/>
          </a:xfrm>
          <a:prstGeom prst="rect">
            <a:avLst/>
          </a:prstGeom>
          <a:noFill/>
        </p:spPr>
      </p:pic>
      <p:pic>
        <p:nvPicPr>
          <p:cNvPr id="35850" name="Picture 10" descr="MCj041030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429000"/>
            <a:ext cx="1681587" cy="1727200"/>
          </a:xfrm>
          <a:prstGeom prst="rect">
            <a:avLst/>
          </a:prstGeom>
          <a:noFill/>
        </p:spPr>
      </p:pic>
      <p:pic>
        <p:nvPicPr>
          <p:cNvPr id="35851" name="Picture 11" descr="MCj041030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505200"/>
            <a:ext cx="1607400" cy="1651000"/>
          </a:xfrm>
          <a:prstGeom prst="rect">
            <a:avLst/>
          </a:prstGeom>
          <a:noFill/>
        </p:spPr>
      </p:pic>
      <p:pic>
        <p:nvPicPr>
          <p:cNvPr id="35852" name="Picture 12" descr="MCSO02952_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3200400"/>
            <a:ext cx="1243013" cy="1773238"/>
          </a:xfrm>
          <a:prstGeom prst="rect">
            <a:avLst/>
          </a:prstGeom>
          <a:noFill/>
        </p:spPr>
      </p:pic>
      <p:pic>
        <p:nvPicPr>
          <p:cNvPr id="35853" name="Picture 13" descr="MCj0436209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3352800"/>
            <a:ext cx="1295400" cy="1828800"/>
          </a:xfrm>
          <a:prstGeom prst="rect">
            <a:avLst/>
          </a:prstGeom>
          <a:noFill/>
        </p:spPr>
      </p:pic>
      <p:pic>
        <p:nvPicPr>
          <p:cNvPr id="15" name="Picture 3" descr="eighths barre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0" y="2286000"/>
            <a:ext cx="960493" cy="981075"/>
          </a:xfrm>
          <a:prstGeom prst="rect">
            <a:avLst/>
          </a:prstGeom>
          <a:noFill/>
        </p:spPr>
      </p:pic>
      <p:pic>
        <p:nvPicPr>
          <p:cNvPr id="16" name="Picture 3" descr="eighths barre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1800" y="2209800"/>
            <a:ext cx="960493" cy="981075"/>
          </a:xfrm>
          <a:prstGeom prst="rect">
            <a:avLst/>
          </a:prstGeom>
          <a:noFill/>
        </p:spPr>
      </p:pic>
      <p:pic>
        <p:nvPicPr>
          <p:cNvPr id="17" name="Picture 6" descr="triplets eighth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05600" y="5029200"/>
            <a:ext cx="1185863" cy="1351302"/>
          </a:xfrm>
          <a:prstGeom prst="rect">
            <a:avLst/>
          </a:prstGeom>
          <a:noFill/>
        </p:spPr>
      </p:pic>
      <p:pic>
        <p:nvPicPr>
          <p:cNvPr id="19" name="Picture 6" descr="triplets eighth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24400" y="2286000"/>
            <a:ext cx="1185863" cy="1351302"/>
          </a:xfrm>
          <a:prstGeom prst="rect">
            <a:avLst/>
          </a:prstGeom>
          <a:noFill/>
        </p:spPr>
      </p:pic>
      <p:pic>
        <p:nvPicPr>
          <p:cNvPr id="20" name="Picture 4" descr="quarter not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0" y="5181600"/>
            <a:ext cx="444814" cy="1066800"/>
          </a:xfrm>
          <a:prstGeom prst="rect">
            <a:avLst/>
          </a:prstGeom>
          <a:noFill/>
        </p:spPr>
      </p:pic>
      <p:pic>
        <p:nvPicPr>
          <p:cNvPr id="21" name="Picture 20" descr="sixteenth note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19400" y="5181600"/>
            <a:ext cx="1676400" cy="1163637"/>
          </a:xfrm>
          <a:prstGeom prst="rect">
            <a:avLst/>
          </a:prstGeom>
          <a:noFill/>
        </p:spPr>
      </p:pic>
      <p:pic>
        <p:nvPicPr>
          <p:cNvPr id="22" name="Picture 21" descr="sixteenth note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2209800"/>
            <a:ext cx="1676400" cy="1163637"/>
          </a:xfrm>
          <a:prstGeom prst="rect">
            <a:avLst/>
          </a:prstGeom>
          <a:noFill/>
        </p:spPr>
      </p:pic>
      <p:pic>
        <p:nvPicPr>
          <p:cNvPr id="23" name="Picture 22" descr="sixteenth note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5800" y="5181600"/>
            <a:ext cx="1676400" cy="1163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228600" y="304800"/>
            <a:ext cx="8686800" cy="617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7891" name="Picture 3" descr="eighths bar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540250"/>
            <a:ext cx="1333500" cy="1362075"/>
          </a:xfrm>
          <a:prstGeom prst="rect">
            <a:avLst/>
          </a:prstGeom>
          <a:noFill/>
        </p:spPr>
      </p:pic>
      <p:pic>
        <p:nvPicPr>
          <p:cNvPr id="37892" name="Picture 4" descr="quarter no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1712913"/>
            <a:ext cx="561975" cy="1347787"/>
          </a:xfrm>
          <a:prstGeom prst="rect">
            <a:avLst/>
          </a:prstGeom>
          <a:noFill/>
        </p:spPr>
      </p:pic>
      <p:pic>
        <p:nvPicPr>
          <p:cNvPr id="37893" name="Picture 5" descr="sixteenth not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698625"/>
            <a:ext cx="1905000" cy="1444625"/>
          </a:xfrm>
          <a:prstGeom prst="rect">
            <a:avLst/>
          </a:prstGeom>
          <a:noFill/>
        </p:spPr>
      </p:pic>
      <p:pic>
        <p:nvPicPr>
          <p:cNvPr id="37894" name="Picture 6" descr="triplets eighth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4473575"/>
            <a:ext cx="1490663" cy="169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152400" y="304800"/>
            <a:ext cx="8686800" cy="617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5843" name="Picture 3" descr="MCj041030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762000"/>
            <a:ext cx="1755775" cy="1803400"/>
          </a:xfrm>
          <a:prstGeom prst="rect">
            <a:avLst/>
          </a:prstGeom>
          <a:noFill/>
        </p:spPr>
      </p:pic>
      <p:pic>
        <p:nvPicPr>
          <p:cNvPr id="35845" name="Picture 5" descr="MCj043632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838200"/>
            <a:ext cx="1714500" cy="1714500"/>
          </a:xfrm>
          <a:prstGeom prst="rect">
            <a:avLst/>
          </a:prstGeom>
          <a:noFill/>
        </p:spPr>
      </p:pic>
      <p:pic>
        <p:nvPicPr>
          <p:cNvPr id="35848" name="Picture 8" descr="MCSO02952_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762000"/>
            <a:ext cx="1243013" cy="1773238"/>
          </a:xfrm>
          <a:prstGeom prst="rect">
            <a:avLst/>
          </a:prstGeom>
          <a:noFill/>
        </p:spPr>
      </p:pic>
      <p:pic>
        <p:nvPicPr>
          <p:cNvPr id="35849" name="Picture 9" descr="MCj0434823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762000"/>
            <a:ext cx="1828800" cy="1828800"/>
          </a:xfrm>
          <a:prstGeom prst="rect">
            <a:avLst/>
          </a:prstGeom>
          <a:noFill/>
        </p:spPr>
      </p:pic>
      <p:pic>
        <p:nvPicPr>
          <p:cNvPr id="35850" name="Picture 10" descr="MCj041030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429000"/>
            <a:ext cx="1755775" cy="1803400"/>
          </a:xfrm>
          <a:prstGeom prst="rect">
            <a:avLst/>
          </a:prstGeom>
          <a:noFill/>
        </p:spPr>
      </p:pic>
      <p:pic>
        <p:nvPicPr>
          <p:cNvPr id="35851" name="Picture 11" descr="MCj041030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352800"/>
            <a:ext cx="1755775" cy="1803400"/>
          </a:xfrm>
          <a:prstGeom prst="rect">
            <a:avLst/>
          </a:prstGeom>
          <a:noFill/>
        </p:spPr>
      </p:pic>
      <p:pic>
        <p:nvPicPr>
          <p:cNvPr id="35852" name="Picture 12" descr="MCSO02952_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429000"/>
            <a:ext cx="1243013" cy="1773238"/>
          </a:xfrm>
          <a:prstGeom prst="rect">
            <a:avLst/>
          </a:prstGeom>
          <a:noFill/>
        </p:spPr>
      </p:pic>
      <p:pic>
        <p:nvPicPr>
          <p:cNvPr id="35853" name="Picture 13" descr="MCj0436209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3429000"/>
            <a:ext cx="1295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28600" y="304800"/>
            <a:ext cx="8686800" cy="617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28" name="Picture 8" descr="MCj043620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57200"/>
            <a:ext cx="1295400" cy="1828800"/>
          </a:xfrm>
          <a:prstGeom prst="rect">
            <a:avLst/>
          </a:prstGeom>
          <a:noFill/>
        </p:spPr>
      </p:pic>
      <p:pic>
        <p:nvPicPr>
          <p:cNvPr id="5129" name="Picture 9" descr="MCj043614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762000"/>
            <a:ext cx="2362200" cy="823913"/>
          </a:xfrm>
          <a:prstGeom prst="rect">
            <a:avLst/>
          </a:prstGeom>
          <a:noFill/>
        </p:spPr>
      </p:pic>
      <p:pic>
        <p:nvPicPr>
          <p:cNvPr id="5131" name="Picture 11" descr="MCSO02984_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609600"/>
            <a:ext cx="1281113" cy="1928813"/>
          </a:xfrm>
          <a:prstGeom prst="rect">
            <a:avLst/>
          </a:prstGeom>
          <a:noFill/>
        </p:spPr>
      </p:pic>
      <p:pic>
        <p:nvPicPr>
          <p:cNvPr id="5132" name="Picture 12" descr="MCj043614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914400"/>
            <a:ext cx="2362200" cy="823913"/>
          </a:xfrm>
          <a:prstGeom prst="rect">
            <a:avLst/>
          </a:prstGeom>
          <a:noFill/>
        </p:spPr>
      </p:pic>
      <p:pic>
        <p:nvPicPr>
          <p:cNvPr id="5133" name="Picture 13" descr="MCj04363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3733800"/>
            <a:ext cx="1714500" cy="1714500"/>
          </a:xfrm>
          <a:prstGeom prst="rect">
            <a:avLst/>
          </a:prstGeom>
          <a:noFill/>
        </p:spPr>
      </p:pic>
      <p:pic>
        <p:nvPicPr>
          <p:cNvPr id="5134" name="Picture 14" descr="MCNA00590_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71800" y="4038600"/>
            <a:ext cx="1028700" cy="1265238"/>
          </a:xfrm>
          <a:prstGeom prst="rect">
            <a:avLst/>
          </a:prstGeom>
          <a:noFill/>
        </p:spPr>
      </p:pic>
      <p:pic>
        <p:nvPicPr>
          <p:cNvPr id="5135" name="Picture 15" descr="MCj0436398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67200" y="3733800"/>
            <a:ext cx="1828800" cy="1828800"/>
          </a:xfrm>
          <a:prstGeom prst="rect">
            <a:avLst/>
          </a:prstGeom>
          <a:noFill/>
        </p:spPr>
      </p:pic>
      <p:pic>
        <p:nvPicPr>
          <p:cNvPr id="5136" name="Picture 16" descr="MCj0436257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0" y="3657600"/>
            <a:ext cx="2209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228600" y="304800"/>
            <a:ext cx="8686800" cy="617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7891" name="Picture 3" descr="eighths bar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191000"/>
            <a:ext cx="1333500" cy="1362075"/>
          </a:xfrm>
          <a:prstGeom prst="rect">
            <a:avLst/>
          </a:prstGeom>
          <a:noFill/>
        </p:spPr>
      </p:pic>
      <p:pic>
        <p:nvPicPr>
          <p:cNvPr id="37892" name="Picture 4" descr="quarter no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1752600"/>
            <a:ext cx="561975" cy="134778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05400" y="2133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= 1 Beat, “</a:t>
            </a:r>
            <a:r>
              <a:rPr lang="en-US" sz="3600" b="1" dirty="0" err="1" smtClean="0"/>
              <a:t>ta</a:t>
            </a:r>
            <a:r>
              <a:rPr lang="en-US" sz="3600" b="1" dirty="0" smtClean="0"/>
              <a:t>”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4495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= 1 Beat, “</a:t>
            </a:r>
            <a:r>
              <a:rPr lang="en-US" sz="3600" b="1" dirty="0" err="1" smtClean="0"/>
              <a:t>ti-ti</a:t>
            </a:r>
            <a:r>
              <a:rPr lang="en-US" sz="3600" b="1" dirty="0" smtClean="0"/>
              <a:t>”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2209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Quarter Note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2672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Eighth Note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28600" y="304800"/>
            <a:ext cx="8686800" cy="617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28" name="Picture 8" descr="MCj043620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81000"/>
            <a:ext cx="1143000" cy="1613647"/>
          </a:xfrm>
          <a:prstGeom prst="rect">
            <a:avLst/>
          </a:prstGeom>
          <a:noFill/>
        </p:spPr>
      </p:pic>
      <p:pic>
        <p:nvPicPr>
          <p:cNvPr id="5129" name="Picture 9" descr="MCj043614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990600"/>
            <a:ext cx="2184692" cy="762000"/>
          </a:xfrm>
          <a:prstGeom prst="rect">
            <a:avLst/>
          </a:prstGeom>
          <a:noFill/>
        </p:spPr>
      </p:pic>
      <p:pic>
        <p:nvPicPr>
          <p:cNvPr id="5131" name="Picture 11" descr="MCSO02984_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381000"/>
            <a:ext cx="1281113" cy="1928813"/>
          </a:xfrm>
          <a:prstGeom prst="rect">
            <a:avLst/>
          </a:prstGeom>
          <a:noFill/>
        </p:spPr>
      </p:pic>
      <p:pic>
        <p:nvPicPr>
          <p:cNvPr id="5132" name="Picture 12" descr="MCj043614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990600"/>
            <a:ext cx="2057400" cy="717602"/>
          </a:xfrm>
          <a:prstGeom prst="rect">
            <a:avLst/>
          </a:prstGeom>
          <a:noFill/>
        </p:spPr>
      </p:pic>
      <p:pic>
        <p:nvPicPr>
          <p:cNvPr id="5133" name="Picture 13" descr="MCj04363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3733800"/>
            <a:ext cx="1562100" cy="1562100"/>
          </a:xfrm>
          <a:prstGeom prst="rect">
            <a:avLst/>
          </a:prstGeom>
          <a:noFill/>
        </p:spPr>
      </p:pic>
      <p:pic>
        <p:nvPicPr>
          <p:cNvPr id="5134" name="Picture 14" descr="MCNA00590_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71800" y="4267200"/>
            <a:ext cx="800100" cy="984074"/>
          </a:xfrm>
          <a:prstGeom prst="rect">
            <a:avLst/>
          </a:prstGeom>
          <a:noFill/>
        </p:spPr>
      </p:pic>
      <p:pic>
        <p:nvPicPr>
          <p:cNvPr id="5135" name="Picture 15" descr="MCj0436398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67200" y="3733800"/>
            <a:ext cx="1752600" cy="1752600"/>
          </a:xfrm>
          <a:prstGeom prst="rect">
            <a:avLst/>
          </a:prstGeom>
          <a:noFill/>
        </p:spPr>
      </p:pic>
      <p:pic>
        <p:nvPicPr>
          <p:cNvPr id="5136" name="Picture 16" descr="MCj0436257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0" y="3657600"/>
            <a:ext cx="2393950" cy="1981200"/>
          </a:xfrm>
          <a:prstGeom prst="rect">
            <a:avLst/>
          </a:prstGeom>
          <a:noFill/>
        </p:spPr>
      </p:pic>
      <p:pic>
        <p:nvPicPr>
          <p:cNvPr id="11" name="Picture 4" descr="quarter not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43000" y="2286000"/>
            <a:ext cx="444814" cy="1066800"/>
          </a:xfrm>
          <a:prstGeom prst="rect">
            <a:avLst/>
          </a:prstGeom>
          <a:noFill/>
        </p:spPr>
      </p:pic>
      <p:pic>
        <p:nvPicPr>
          <p:cNvPr id="12" name="Picture 4" descr="quarter not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53000" y="2133600"/>
            <a:ext cx="476587" cy="1143000"/>
          </a:xfrm>
          <a:prstGeom prst="rect">
            <a:avLst/>
          </a:prstGeom>
          <a:noFill/>
        </p:spPr>
      </p:pic>
      <p:pic>
        <p:nvPicPr>
          <p:cNvPr id="13" name="Picture 4" descr="quarter not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0401" y="2133600"/>
            <a:ext cx="444814" cy="1066800"/>
          </a:xfrm>
          <a:prstGeom prst="rect">
            <a:avLst/>
          </a:prstGeom>
          <a:noFill/>
        </p:spPr>
      </p:pic>
      <p:pic>
        <p:nvPicPr>
          <p:cNvPr id="14" name="Picture 4" descr="quarter not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34200" y="5334000"/>
            <a:ext cx="434885" cy="1042987"/>
          </a:xfrm>
          <a:prstGeom prst="rect">
            <a:avLst/>
          </a:prstGeom>
          <a:noFill/>
        </p:spPr>
      </p:pic>
      <p:pic>
        <p:nvPicPr>
          <p:cNvPr id="15" name="Picture 3" descr="eighths barred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87402" y="5334000"/>
            <a:ext cx="960493" cy="981075"/>
          </a:xfrm>
          <a:prstGeom prst="rect">
            <a:avLst/>
          </a:prstGeom>
          <a:noFill/>
        </p:spPr>
      </p:pic>
      <p:pic>
        <p:nvPicPr>
          <p:cNvPr id="16" name="Picture 3" descr="eighths barred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66999" y="5337266"/>
            <a:ext cx="1031897" cy="1054009"/>
          </a:xfrm>
          <a:prstGeom prst="rect">
            <a:avLst/>
          </a:prstGeom>
          <a:noFill/>
        </p:spPr>
      </p:pic>
      <p:pic>
        <p:nvPicPr>
          <p:cNvPr id="17" name="Picture 3" descr="eighths barred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67000" y="2286000"/>
            <a:ext cx="1066800" cy="1089660"/>
          </a:xfrm>
          <a:prstGeom prst="rect">
            <a:avLst/>
          </a:prstGeom>
          <a:noFill/>
        </p:spPr>
      </p:pic>
      <p:pic>
        <p:nvPicPr>
          <p:cNvPr id="18" name="Picture 3" descr="eighths barred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00600" y="5334000"/>
            <a:ext cx="1035095" cy="1057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152400" y="304800"/>
            <a:ext cx="8686800" cy="617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5845" name="Picture 5" descr="MCj043632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838200"/>
            <a:ext cx="1714500" cy="1714500"/>
          </a:xfrm>
          <a:prstGeom prst="rect">
            <a:avLst/>
          </a:prstGeom>
          <a:noFill/>
        </p:spPr>
      </p:pic>
      <p:pic>
        <p:nvPicPr>
          <p:cNvPr id="35848" name="Picture 8" descr="MCSO02952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762000"/>
            <a:ext cx="1243013" cy="1773238"/>
          </a:xfrm>
          <a:prstGeom prst="rect">
            <a:avLst/>
          </a:prstGeom>
          <a:noFill/>
        </p:spPr>
      </p:pic>
      <p:pic>
        <p:nvPicPr>
          <p:cNvPr id="35849" name="Picture 9" descr="MCj043482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762000"/>
            <a:ext cx="1828800" cy="1828800"/>
          </a:xfrm>
          <a:prstGeom prst="rect">
            <a:avLst/>
          </a:prstGeom>
          <a:noFill/>
        </p:spPr>
      </p:pic>
      <p:pic>
        <p:nvPicPr>
          <p:cNvPr id="35852" name="Picture 12" descr="MCSO02952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429000"/>
            <a:ext cx="1243013" cy="1773238"/>
          </a:xfrm>
          <a:prstGeom prst="rect">
            <a:avLst/>
          </a:prstGeom>
          <a:noFill/>
        </p:spPr>
      </p:pic>
      <p:pic>
        <p:nvPicPr>
          <p:cNvPr id="35853" name="Picture 13" descr="MCj043620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3429000"/>
            <a:ext cx="1295400" cy="1828800"/>
          </a:xfrm>
          <a:prstGeom prst="rect">
            <a:avLst/>
          </a:prstGeom>
          <a:noFill/>
        </p:spPr>
      </p:pic>
      <p:pic>
        <p:nvPicPr>
          <p:cNvPr id="11" name="Picture 13" descr="MCj04363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3733800"/>
            <a:ext cx="1562100" cy="1562100"/>
          </a:xfrm>
          <a:prstGeom prst="rect">
            <a:avLst/>
          </a:prstGeom>
          <a:noFill/>
        </p:spPr>
      </p:pic>
      <p:pic>
        <p:nvPicPr>
          <p:cNvPr id="12" name="Picture 13" descr="MCj04363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3733800"/>
            <a:ext cx="1562100" cy="1562100"/>
          </a:xfrm>
          <a:prstGeom prst="rect">
            <a:avLst/>
          </a:prstGeom>
          <a:noFill/>
        </p:spPr>
      </p:pic>
      <p:pic>
        <p:nvPicPr>
          <p:cNvPr id="13" name="Picture 13" descr="MCj04363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1066800"/>
            <a:ext cx="1562100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228600" y="304800"/>
            <a:ext cx="8686800" cy="617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7891" name="Picture 3" descr="eighths bar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209800"/>
            <a:ext cx="1333500" cy="1362075"/>
          </a:xfrm>
          <a:prstGeom prst="rect">
            <a:avLst/>
          </a:prstGeom>
          <a:noFill/>
        </p:spPr>
      </p:pic>
      <p:pic>
        <p:nvPicPr>
          <p:cNvPr id="37892" name="Picture 4" descr="quarter no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457200"/>
            <a:ext cx="561975" cy="134778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0" y="762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= 1 Beat, “</a:t>
            </a:r>
            <a:r>
              <a:rPr lang="en-US" sz="3600" b="1" dirty="0" err="1" smtClean="0"/>
              <a:t>ta</a:t>
            </a:r>
            <a:r>
              <a:rPr lang="en-US" sz="3600" b="1" dirty="0" smtClean="0"/>
              <a:t>”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438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= 1 Beat, “</a:t>
            </a:r>
            <a:r>
              <a:rPr lang="en-US" sz="3600" b="1" dirty="0" err="1" smtClean="0"/>
              <a:t>ti-ti</a:t>
            </a:r>
            <a:r>
              <a:rPr lang="en-US" sz="3600" b="1" dirty="0" smtClean="0"/>
              <a:t>”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8382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Quarter Note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25908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Eighth Note</a:t>
            </a:r>
            <a:endParaRPr lang="en-US" sz="3600" b="1" dirty="0"/>
          </a:p>
        </p:txBody>
      </p:sp>
      <p:pic>
        <p:nvPicPr>
          <p:cNvPr id="11" name="Picture 6" descr="triplets eighth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4191000"/>
            <a:ext cx="1805514" cy="20574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4800" y="44958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Triplet</a:t>
            </a:r>
            <a:endParaRPr lang="en-US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46482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= 1 Beat, “tri-</a:t>
            </a:r>
            <a:r>
              <a:rPr lang="en-US" sz="3600" b="1" dirty="0" err="1" smtClean="0"/>
              <a:t>ple</a:t>
            </a:r>
            <a:r>
              <a:rPr lang="en-US" sz="3600" b="1" dirty="0" smtClean="0"/>
              <a:t>-</a:t>
            </a:r>
            <a:r>
              <a:rPr lang="en-US" sz="3600" b="1" dirty="0" err="1" smtClean="0"/>
              <a:t>ti</a:t>
            </a:r>
            <a:r>
              <a:rPr lang="en-US" sz="3600" b="1" dirty="0" smtClean="0"/>
              <a:t>”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152400" y="304800"/>
            <a:ext cx="8686800" cy="617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5845" name="Picture 5" descr="MCj043632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57200"/>
            <a:ext cx="1714500" cy="1714500"/>
          </a:xfrm>
          <a:prstGeom prst="rect">
            <a:avLst/>
          </a:prstGeom>
          <a:noFill/>
        </p:spPr>
      </p:pic>
      <p:pic>
        <p:nvPicPr>
          <p:cNvPr id="35848" name="Picture 8" descr="MCSO02952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533400"/>
            <a:ext cx="1243013" cy="1773238"/>
          </a:xfrm>
          <a:prstGeom prst="rect">
            <a:avLst/>
          </a:prstGeom>
          <a:noFill/>
        </p:spPr>
      </p:pic>
      <p:pic>
        <p:nvPicPr>
          <p:cNvPr id="35849" name="Picture 9" descr="MCj043482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762000"/>
            <a:ext cx="1828800" cy="1828800"/>
          </a:xfrm>
          <a:prstGeom prst="rect">
            <a:avLst/>
          </a:prstGeom>
          <a:noFill/>
        </p:spPr>
      </p:pic>
      <p:pic>
        <p:nvPicPr>
          <p:cNvPr id="35852" name="Picture 12" descr="MCSO02952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276600"/>
            <a:ext cx="1243013" cy="1773238"/>
          </a:xfrm>
          <a:prstGeom prst="rect">
            <a:avLst/>
          </a:prstGeom>
          <a:noFill/>
        </p:spPr>
      </p:pic>
      <p:pic>
        <p:nvPicPr>
          <p:cNvPr id="35853" name="Picture 13" descr="MCj043620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3352800"/>
            <a:ext cx="1295400" cy="1828800"/>
          </a:xfrm>
          <a:prstGeom prst="rect">
            <a:avLst/>
          </a:prstGeom>
          <a:noFill/>
        </p:spPr>
      </p:pic>
      <p:pic>
        <p:nvPicPr>
          <p:cNvPr id="11" name="Picture 13" descr="MCj04363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3733800"/>
            <a:ext cx="1562100" cy="1562100"/>
          </a:xfrm>
          <a:prstGeom prst="rect">
            <a:avLst/>
          </a:prstGeom>
          <a:noFill/>
        </p:spPr>
      </p:pic>
      <p:pic>
        <p:nvPicPr>
          <p:cNvPr id="12" name="Picture 13" descr="MCj04363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5600" y="3581400"/>
            <a:ext cx="1562100" cy="1562100"/>
          </a:xfrm>
          <a:prstGeom prst="rect">
            <a:avLst/>
          </a:prstGeom>
          <a:noFill/>
        </p:spPr>
      </p:pic>
      <p:pic>
        <p:nvPicPr>
          <p:cNvPr id="13" name="Picture 13" descr="MCj04363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762000"/>
            <a:ext cx="1562100" cy="1562100"/>
          </a:xfrm>
          <a:prstGeom prst="rect">
            <a:avLst/>
          </a:prstGeom>
          <a:noFill/>
        </p:spPr>
      </p:pic>
      <p:pic>
        <p:nvPicPr>
          <p:cNvPr id="14" name="Picture 4" descr="quarter no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5257800"/>
            <a:ext cx="444814" cy="1066800"/>
          </a:xfrm>
          <a:prstGeom prst="rect">
            <a:avLst/>
          </a:prstGeom>
          <a:noFill/>
        </p:spPr>
      </p:pic>
      <p:pic>
        <p:nvPicPr>
          <p:cNvPr id="15" name="Picture 3" descr="eighths barre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24400" y="2133600"/>
            <a:ext cx="990600" cy="1011827"/>
          </a:xfrm>
          <a:prstGeom prst="rect">
            <a:avLst/>
          </a:prstGeom>
          <a:noFill/>
        </p:spPr>
      </p:pic>
      <p:pic>
        <p:nvPicPr>
          <p:cNvPr id="16" name="Picture 3" descr="eighths barre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71800" y="5257800"/>
            <a:ext cx="990600" cy="1011827"/>
          </a:xfrm>
          <a:prstGeom prst="rect">
            <a:avLst/>
          </a:prstGeom>
          <a:noFill/>
        </p:spPr>
      </p:pic>
      <p:pic>
        <p:nvPicPr>
          <p:cNvPr id="17" name="Picture 3" descr="eighths barre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8200" y="5257800"/>
            <a:ext cx="990600" cy="1011827"/>
          </a:xfrm>
          <a:prstGeom prst="rect">
            <a:avLst/>
          </a:prstGeom>
          <a:noFill/>
        </p:spPr>
      </p:pic>
      <p:pic>
        <p:nvPicPr>
          <p:cNvPr id="18" name="Picture 3" descr="eighths barre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" y="2362200"/>
            <a:ext cx="990600" cy="1011827"/>
          </a:xfrm>
          <a:prstGeom prst="rect">
            <a:avLst/>
          </a:prstGeom>
          <a:noFill/>
        </p:spPr>
      </p:pic>
      <p:pic>
        <p:nvPicPr>
          <p:cNvPr id="19" name="Picture 3" descr="eighths barre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05600" y="2514600"/>
            <a:ext cx="990600" cy="1011827"/>
          </a:xfrm>
          <a:prstGeom prst="rect">
            <a:avLst/>
          </a:prstGeom>
          <a:noFill/>
        </p:spPr>
      </p:pic>
      <p:pic>
        <p:nvPicPr>
          <p:cNvPr id="20" name="Picture 6" descr="triplets eighth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76800" y="5105400"/>
            <a:ext cx="1185863" cy="1351302"/>
          </a:xfrm>
          <a:prstGeom prst="rect">
            <a:avLst/>
          </a:prstGeom>
          <a:noFill/>
        </p:spPr>
      </p:pic>
      <p:pic>
        <p:nvPicPr>
          <p:cNvPr id="21" name="Picture 6" descr="triplets eighth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43200" y="2362200"/>
            <a:ext cx="1185863" cy="1351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152400" y="304800"/>
            <a:ext cx="8686800" cy="617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5843" name="Picture 3" descr="MCj041030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1632129" cy="1676400"/>
          </a:xfrm>
          <a:prstGeom prst="rect">
            <a:avLst/>
          </a:prstGeom>
          <a:noFill/>
        </p:spPr>
      </p:pic>
      <p:pic>
        <p:nvPicPr>
          <p:cNvPr id="35845" name="Picture 5" descr="MCj043632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609600"/>
            <a:ext cx="1714500" cy="1714500"/>
          </a:xfrm>
          <a:prstGeom prst="rect">
            <a:avLst/>
          </a:prstGeom>
          <a:noFill/>
        </p:spPr>
      </p:pic>
      <p:pic>
        <p:nvPicPr>
          <p:cNvPr id="35848" name="Picture 8" descr="MCSO02952_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381000"/>
            <a:ext cx="1243013" cy="1773238"/>
          </a:xfrm>
          <a:prstGeom prst="rect">
            <a:avLst/>
          </a:prstGeom>
          <a:noFill/>
        </p:spPr>
      </p:pic>
      <p:pic>
        <p:nvPicPr>
          <p:cNvPr id="35849" name="Picture 9" descr="MCj0434823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533400"/>
            <a:ext cx="1524000" cy="1524000"/>
          </a:xfrm>
          <a:prstGeom prst="rect">
            <a:avLst/>
          </a:prstGeom>
          <a:noFill/>
        </p:spPr>
      </p:pic>
      <p:pic>
        <p:nvPicPr>
          <p:cNvPr id="35850" name="Picture 10" descr="MCj041030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505200"/>
            <a:ext cx="1681587" cy="1727200"/>
          </a:xfrm>
          <a:prstGeom prst="rect">
            <a:avLst/>
          </a:prstGeom>
          <a:noFill/>
        </p:spPr>
      </p:pic>
      <p:pic>
        <p:nvPicPr>
          <p:cNvPr id="35851" name="Picture 11" descr="MCj041030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505200"/>
            <a:ext cx="1607400" cy="1651000"/>
          </a:xfrm>
          <a:prstGeom prst="rect">
            <a:avLst/>
          </a:prstGeom>
          <a:noFill/>
        </p:spPr>
      </p:pic>
      <p:pic>
        <p:nvPicPr>
          <p:cNvPr id="35852" name="Picture 12" descr="MCSO02952_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3200400"/>
            <a:ext cx="1243013" cy="1773238"/>
          </a:xfrm>
          <a:prstGeom prst="rect">
            <a:avLst/>
          </a:prstGeom>
          <a:noFill/>
        </p:spPr>
      </p:pic>
      <p:pic>
        <p:nvPicPr>
          <p:cNvPr id="35853" name="Picture 13" descr="MCj0436209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3352800"/>
            <a:ext cx="1295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228600" y="304800"/>
            <a:ext cx="8686800" cy="617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7891" name="Picture 3" descr="eighths bar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133600"/>
            <a:ext cx="993798" cy="1015093"/>
          </a:xfrm>
          <a:prstGeom prst="rect">
            <a:avLst/>
          </a:prstGeom>
          <a:noFill/>
        </p:spPr>
      </p:pic>
      <p:pic>
        <p:nvPicPr>
          <p:cNvPr id="37892" name="Picture 4" descr="quarter no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990600"/>
            <a:ext cx="444814" cy="1066800"/>
          </a:xfrm>
          <a:prstGeom prst="rect">
            <a:avLst/>
          </a:prstGeom>
          <a:noFill/>
        </p:spPr>
      </p:pic>
      <p:pic>
        <p:nvPicPr>
          <p:cNvPr id="37894" name="Picture 6" descr="triplets eighth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352800"/>
            <a:ext cx="1447800" cy="1649782"/>
          </a:xfrm>
          <a:prstGeom prst="rect">
            <a:avLst/>
          </a:prstGeom>
          <a:noFill/>
        </p:spPr>
      </p:pic>
      <p:pic>
        <p:nvPicPr>
          <p:cNvPr id="7" name="Picture 6" descr="sixteenth not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5257800"/>
            <a:ext cx="1752600" cy="116363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705600" y="2286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= “</a:t>
            </a:r>
            <a:r>
              <a:rPr lang="en-US" sz="3600" b="1" dirty="0" err="1" smtClean="0"/>
              <a:t>ti-ti</a:t>
            </a:r>
            <a:r>
              <a:rPr lang="en-US" sz="3600" b="1" dirty="0" smtClean="0"/>
              <a:t>”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5410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= “</a:t>
            </a:r>
            <a:r>
              <a:rPr lang="en-US" sz="3600" b="1" dirty="0" err="1" smtClean="0"/>
              <a:t>ti-ri-ti-ri</a:t>
            </a:r>
            <a:r>
              <a:rPr lang="en-US" sz="3600" b="1" dirty="0" smtClean="0"/>
              <a:t>”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3657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= “tri-</a:t>
            </a:r>
            <a:r>
              <a:rPr lang="en-US" sz="3600" b="1" dirty="0" err="1" smtClean="0"/>
              <a:t>ple</a:t>
            </a:r>
            <a:r>
              <a:rPr lang="en-US" sz="3600" b="1" dirty="0" smtClean="0"/>
              <a:t>-</a:t>
            </a:r>
            <a:r>
              <a:rPr lang="en-US" sz="3600" b="1" dirty="0" err="1" smtClean="0"/>
              <a:t>ti</a:t>
            </a:r>
            <a:r>
              <a:rPr lang="en-US" sz="3600" b="1" dirty="0" smtClean="0"/>
              <a:t>”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1219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= “</a:t>
            </a:r>
            <a:r>
              <a:rPr lang="en-US" sz="3600" b="1" dirty="0" err="1" smtClean="0"/>
              <a:t>ta</a:t>
            </a:r>
            <a:r>
              <a:rPr lang="en-US" sz="3600" b="1" dirty="0" smtClean="0"/>
              <a:t>”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26670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 &amp; a</a:t>
            </a:r>
            <a:endParaRPr lang="en-US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67200" y="45720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 e &amp; a</a:t>
            </a:r>
            <a:endParaRPr lang="en-US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13716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 &amp; </a:t>
            </a:r>
            <a:endParaRPr lang="en-US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0" y="3810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156</Words>
  <Application>Microsoft Office PowerPoint</Application>
  <PresentationFormat>On-screen Show (4:3)</PresentationFormat>
  <Paragraphs>39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October Rhythms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Rhythms</dc:title>
  <dc:creator>Tracy King</dc:creator>
  <cp:lastModifiedBy>hschneider</cp:lastModifiedBy>
  <cp:revision>6</cp:revision>
  <dcterms:created xsi:type="dcterms:W3CDTF">2008-10-20T02:29:17Z</dcterms:created>
  <dcterms:modified xsi:type="dcterms:W3CDTF">2011-10-26T15:55:46Z</dcterms:modified>
</cp:coreProperties>
</file>